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1A7D1A1-7D5F-4A8C-9E3E-F9841908DFF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7D1D0C-3D61-44A1-B9CD-7234EA90D6A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D1A1-7D5F-4A8C-9E3E-F9841908DFF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1D0C-3D61-44A1-B9CD-7234EA90D6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1A7D1A1-7D5F-4A8C-9E3E-F9841908DFF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97D1D0C-3D61-44A1-B9CD-7234EA90D6A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D1A1-7D5F-4A8C-9E3E-F9841908DFF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7D1D0C-3D61-44A1-B9CD-7234EA90D6A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D1A1-7D5F-4A8C-9E3E-F9841908DFF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97D1D0C-3D61-44A1-B9CD-7234EA90D6A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1A7D1A1-7D5F-4A8C-9E3E-F9841908DFF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97D1D0C-3D61-44A1-B9CD-7234EA90D6A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1A7D1A1-7D5F-4A8C-9E3E-F9841908DFF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97D1D0C-3D61-44A1-B9CD-7234EA90D6A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D1A1-7D5F-4A8C-9E3E-F9841908DFF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7D1D0C-3D61-44A1-B9CD-7234EA90D6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D1A1-7D5F-4A8C-9E3E-F9841908DFF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7D1D0C-3D61-44A1-B9CD-7234EA90D6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D1A1-7D5F-4A8C-9E3E-F9841908DFF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7D1D0C-3D61-44A1-B9CD-7234EA90D6A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1A7D1A1-7D5F-4A8C-9E3E-F9841908DFF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97D1D0C-3D61-44A1-B9CD-7234EA90D6A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1A7D1A1-7D5F-4A8C-9E3E-F9841908DFF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97D1D0C-3D61-44A1-B9CD-7234EA90D6A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psikologi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688" y="5877272"/>
            <a:ext cx="6705600" cy="685800"/>
          </a:xfrm>
        </p:spPr>
        <p:txBody>
          <a:bodyPr/>
          <a:lstStyle/>
          <a:p>
            <a:r>
              <a:rPr lang="en-US" dirty="0" err="1"/>
              <a:t>Fakultas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UPI YAI</a:t>
            </a:r>
          </a:p>
        </p:txBody>
      </p:sp>
    </p:spTree>
    <p:extLst>
      <p:ext uri="{BB962C8B-B14F-4D97-AF65-F5344CB8AC3E}">
        <p14:creationId xmlns:p14="http://schemas.microsoft.com/office/powerpoint/2010/main" val="1174511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Renaisans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3. Thomas Hobbes (1588-1679)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mekanis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semboyannya</a:t>
            </a:r>
            <a:r>
              <a:rPr lang="en-US" dirty="0"/>
              <a:t> : </a:t>
            </a:r>
            <a:r>
              <a:rPr lang="en-US" dirty="0" err="1"/>
              <a:t>Segala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wujud</a:t>
            </a:r>
            <a:r>
              <a:rPr lang="en-US" dirty="0"/>
              <a:t>, </a:t>
            </a:r>
            <a:r>
              <a:rPr lang="en-US" dirty="0" err="1"/>
              <a:t>segala</a:t>
            </a:r>
            <a:r>
              <a:rPr lang="en-US" dirty="0"/>
              <a:t> yang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gerak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Setiap</a:t>
            </a:r>
            <a:r>
              <a:rPr lang="en-US" dirty="0"/>
              <a:t> orang </a:t>
            </a:r>
            <a:r>
              <a:rPr lang="en-US" dirty="0" err="1"/>
              <a:t>mementingkan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(selfish),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diei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mengakui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orang lain,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orang lain.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627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Terang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Psikologi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1. John Locke ( 1632-1704)</a:t>
            </a:r>
          </a:p>
          <a:p>
            <a:pPr>
              <a:buFont typeface="Wingdings" pitchFamily="2" charset="2"/>
              <a:buChar char="q"/>
            </a:pPr>
            <a:r>
              <a:rPr lang="en-US" sz="3100" dirty="0" err="1"/>
              <a:t>Filsuf</a:t>
            </a:r>
            <a:r>
              <a:rPr lang="en-US" sz="3100" dirty="0"/>
              <a:t> </a:t>
            </a:r>
            <a:r>
              <a:rPr lang="en-US" sz="3100" dirty="0" err="1"/>
              <a:t>dari</a:t>
            </a:r>
            <a:r>
              <a:rPr lang="en-US" sz="3100" dirty="0"/>
              <a:t> </a:t>
            </a:r>
            <a:r>
              <a:rPr lang="en-US" sz="3100" dirty="0" err="1"/>
              <a:t>Inggris</a:t>
            </a:r>
            <a:endParaRPr lang="en-US" sz="3100" dirty="0"/>
          </a:p>
          <a:p>
            <a:pPr>
              <a:buFont typeface="Wingdings" pitchFamily="2" charset="2"/>
              <a:buChar char="q"/>
            </a:pPr>
            <a:r>
              <a:rPr lang="en-US" sz="3100" dirty="0" err="1"/>
              <a:t>Teori</a:t>
            </a:r>
            <a:r>
              <a:rPr lang="en-US" sz="3100" dirty="0"/>
              <a:t> Tabula Rasa, </a:t>
            </a:r>
            <a:r>
              <a:rPr lang="en-US" sz="3100" dirty="0" err="1"/>
              <a:t>jiwa</a:t>
            </a:r>
            <a:r>
              <a:rPr lang="en-US" sz="3100" dirty="0"/>
              <a:t> </a:t>
            </a:r>
            <a:r>
              <a:rPr lang="en-US" sz="3100" dirty="0" err="1"/>
              <a:t>saat</a:t>
            </a:r>
            <a:r>
              <a:rPr lang="en-US" sz="3100" dirty="0"/>
              <a:t> </a:t>
            </a:r>
            <a:r>
              <a:rPr lang="en-US" sz="3100" dirty="0" err="1"/>
              <a:t>manusia</a:t>
            </a:r>
            <a:r>
              <a:rPr lang="en-US" sz="3100" dirty="0"/>
              <a:t> </a:t>
            </a:r>
            <a:r>
              <a:rPr lang="en-US" sz="3100" dirty="0" err="1"/>
              <a:t>dilahirkan</a:t>
            </a:r>
            <a:r>
              <a:rPr lang="en-US" sz="3100" dirty="0"/>
              <a:t> </a:t>
            </a:r>
            <a:r>
              <a:rPr lang="en-US" sz="3100" dirty="0" err="1"/>
              <a:t>masih</a:t>
            </a:r>
            <a:r>
              <a:rPr lang="en-US" sz="3100" dirty="0"/>
              <a:t> </a:t>
            </a:r>
            <a:r>
              <a:rPr lang="en-US" sz="3100" dirty="0" err="1"/>
              <a:t>bersih</a:t>
            </a:r>
            <a:r>
              <a:rPr lang="en-US" sz="3100" dirty="0"/>
              <a:t> </a:t>
            </a:r>
            <a:r>
              <a:rPr lang="en-US" sz="3100" dirty="0" err="1"/>
              <a:t>bagaikan</a:t>
            </a:r>
            <a:r>
              <a:rPr lang="en-US" sz="3100" dirty="0"/>
              <a:t> tabula rasa.</a:t>
            </a:r>
          </a:p>
          <a:p>
            <a:pPr>
              <a:buFont typeface="Wingdings" pitchFamily="2" charset="2"/>
              <a:buChar char="q"/>
            </a:pPr>
            <a:r>
              <a:rPr lang="en-US" sz="3100" dirty="0" err="1"/>
              <a:t>Jiwa</a:t>
            </a:r>
            <a:r>
              <a:rPr lang="en-US" sz="3100" dirty="0"/>
              <a:t> </a:t>
            </a:r>
            <a:r>
              <a:rPr lang="en-US" sz="3100" dirty="0" err="1"/>
              <a:t>manusia</a:t>
            </a:r>
            <a:r>
              <a:rPr lang="en-US" sz="3100" dirty="0"/>
              <a:t> </a:t>
            </a:r>
            <a:r>
              <a:rPr lang="en-US" sz="3100" dirty="0" err="1"/>
              <a:t>dihubungkan</a:t>
            </a:r>
            <a:r>
              <a:rPr lang="en-US" sz="3100" dirty="0"/>
              <a:t> </a:t>
            </a:r>
            <a:r>
              <a:rPr lang="en-US" sz="3100" dirty="0" err="1"/>
              <a:t>dengan</a:t>
            </a:r>
            <a:r>
              <a:rPr lang="en-US" sz="3100" dirty="0"/>
              <a:t> </a:t>
            </a:r>
            <a:r>
              <a:rPr lang="en-US" sz="3100" dirty="0" err="1"/>
              <a:t>dunia</a:t>
            </a:r>
            <a:r>
              <a:rPr lang="en-US" sz="3100" dirty="0"/>
              <a:t> </a:t>
            </a:r>
            <a:r>
              <a:rPr lang="en-US" sz="3100" dirty="0" err="1"/>
              <a:t>luar</a:t>
            </a:r>
            <a:r>
              <a:rPr lang="en-US" sz="3100" dirty="0"/>
              <a:t> </a:t>
            </a:r>
            <a:r>
              <a:rPr lang="en-US" sz="3100" dirty="0" err="1"/>
              <a:t>melalui</a:t>
            </a:r>
            <a:r>
              <a:rPr lang="en-US" sz="3100" dirty="0"/>
              <a:t> </a:t>
            </a:r>
            <a:r>
              <a:rPr lang="en-US" sz="3100" dirty="0" err="1"/>
              <a:t>panca</a:t>
            </a:r>
            <a:r>
              <a:rPr lang="en-US" sz="3100" dirty="0"/>
              <a:t> </a:t>
            </a:r>
            <a:r>
              <a:rPr lang="en-US" sz="3100" dirty="0" err="1"/>
              <a:t>indra</a:t>
            </a:r>
            <a:r>
              <a:rPr lang="en-US" sz="3100" dirty="0"/>
              <a:t>. Benda di </a:t>
            </a:r>
            <a:r>
              <a:rPr lang="en-US" sz="3100" dirty="0" err="1"/>
              <a:t>luar</a:t>
            </a:r>
            <a:r>
              <a:rPr lang="en-US" sz="3100" dirty="0"/>
              <a:t> di </a:t>
            </a:r>
            <a:r>
              <a:rPr lang="en-US" sz="3100" dirty="0" err="1"/>
              <a:t>tangkap</a:t>
            </a:r>
            <a:r>
              <a:rPr lang="en-US" sz="3100" dirty="0"/>
              <a:t> </a:t>
            </a:r>
            <a:r>
              <a:rPr lang="en-US" sz="3100" dirty="0" err="1"/>
              <a:t>oleh</a:t>
            </a:r>
            <a:r>
              <a:rPr lang="en-US" sz="3100" dirty="0"/>
              <a:t> </a:t>
            </a:r>
            <a:r>
              <a:rPr lang="en-US" sz="3100" dirty="0" err="1"/>
              <a:t>panca</a:t>
            </a:r>
            <a:r>
              <a:rPr lang="en-US" sz="3100" dirty="0"/>
              <a:t> </a:t>
            </a:r>
            <a:r>
              <a:rPr lang="en-US" sz="3100" dirty="0" err="1"/>
              <a:t>indra</a:t>
            </a:r>
            <a:r>
              <a:rPr lang="en-US" sz="3100" dirty="0"/>
              <a:t> </a:t>
            </a:r>
            <a:r>
              <a:rPr lang="en-US" sz="3100" dirty="0" err="1"/>
              <a:t>dan</a:t>
            </a:r>
            <a:r>
              <a:rPr lang="en-US" sz="3100" dirty="0"/>
              <a:t> </a:t>
            </a:r>
            <a:r>
              <a:rPr lang="en-US" sz="3100" dirty="0" err="1"/>
              <a:t>diteruskan</a:t>
            </a:r>
            <a:r>
              <a:rPr lang="en-US" sz="3100" dirty="0"/>
              <a:t> </a:t>
            </a:r>
            <a:r>
              <a:rPr lang="en-US" sz="3100" dirty="0" err="1"/>
              <a:t>ke</a:t>
            </a:r>
            <a:r>
              <a:rPr lang="en-US" sz="3100" dirty="0"/>
              <a:t> </a:t>
            </a:r>
            <a:r>
              <a:rPr lang="en-US" sz="3100" dirty="0" err="1"/>
              <a:t>dalam</a:t>
            </a:r>
            <a:r>
              <a:rPr lang="en-US" sz="3100" dirty="0"/>
              <a:t> </a:t>
            </a:r>
            <a:r>
              <a:rPr lang="en-US" sz="3100" dirty="0" err="1"/>
              <a:t>jiwa</a:t>
            </a:r>
            <a:r>
              <a:rPr lang="en-US" sz="3100" dirty="0"/>
              <a:t> </a:t>
            </a:r>
            <a:r>
              <a:rPr lang="en-US" sz="3100" dirty="0" err="1"/>
              <a:t>manusia</a:t>
            </a:r>
            <a:r>
              <a:rPr lang="en-US" sz="3100" dirty="0"/>
              <a:t> </a:t>
            </a:r>
            <a:r>
              <a:rPr lang="en-US" sz="3100" dirty="0" err="1"/>
              <a:t>dan</a:t>
            </a:r>
            <a:r>
              <a:rPr lang="en-US" sz="3100" dirty="0"/>
              <a:t> </a:t>
            </a:r>
            <a:r>
              <a:rPr lang="en-US" sz="3100" dirty="0" err="1"/>
              <a:t>ditangkap</a:t>
            </a:r>
            <a:r>
              <a:rPr lang="en-US" sz="3100" dirty="0"/>
              <a:t> </a:t>
            </a:r>
            <a:r>
              <a:rPr lang="en-US" sz="3100" dirty="0" err="1"/>
              <a:t>sebagai</a:t>
            </a:r>
            <a:r>
              <a:rPr lang="en-US" sz="3100" dirty="0"/>
              <a:t> ide-ide. Ide yang </a:t>
            </a:r>
            <a:r>
              <a:rPr lang="en-US" sz="3100" dirty="0" err="1"/>
              <a:t>berasal</a:t>
            </a:r>
            <a:r>
              <a:rPr lang="en-US" sz="3100" dirty="0"/>
              <a:t> </a:t>
            </a:r>
            <a:r>
              <a:rPr lang="en-US" sz="3100" dirty="0" err="1"/>
              <a:t>dari</a:t>
            </a:r>
            <a:r>
              <a:rPr lang="en-US" sz="3100" dirty="0"/>
              <a:t> </a:t>
            </a:r>
            <a:r>
              <a:rPr lang="en-US" sz="3100" dirty="0" err="1"/>
              <a:t>penginderaa</a:t>
            </a:r>
            <a:r>
              <a:rPr lang="en-US" sz="3100" dirty="0"/>
              <a:t> </a:t>
            </a:r>
            <a:r>
              <a:rPr lang="en-US" sz="3100" dirty="0" err="1"/>
              <a:t>disebut</a:t>
            </a:r>
            <a:r>
              <a:rPr lang="en-US" sz="3100" dirty="0"/>
              <a:t> ide simple.</a:t>
            </a:r>
          </a:p>
          <a:p>
            <a:pPr>
              <a:buFont typeface="Wingdings" pitchFamily="2" charset="2"/>
              <a:buChar char="q"/>
            </a:pPr>
            <a:r>
              <a:rPr lang="en-US" sz="3100" dirty="0"/>
              <a:t>Ide simple </a:t>
            </a:r>
            <a:r>
              <a:rPr lang="en-US" sz="3100" dirty="0" err="1"/>
              <a:t>melalui</a:t>
            </a:r>
            <a:r>
              <a:rPr lang="en-US" sz="3100" dirty="0"/>
              <a:t> </a:t>
            </a:r>
            <a:r>
              <a:rPr lang="en-US" sz="3100" dirty="0" err="1"/>
              <a:t>asosiasi</a:t>
            </a:r>
            <a:r>
              <a:rPr lang="en-US" sz="3100" dirty="0"/>
              <a:t> </a:t>
            </a:r>
            <a:r>
              <a:rPr lang="en-US" sz="3100" dirty="0" err="1"/>
              <a:t>menjadi</a:t>
            </a:r>
            <a:r>
              <a:rPr lang="en-US" sz="3100" dirty="0"/>
              <a:t> ide </a:t>
            </a:r>
            <a:r>
              <a:rPr lang="en-US" sz="3100" dirty="0" err="1"/>
              <a:t>majemuk</a:t>
            </a:r>
            <a:r>
              <a:rPr lang="en-US" sz="3100" dirty="0"/>
              <a:t> </a:t>
            </a:r>
            <a:r>
              <a:rPr lang="en-US" sz="3100" dirty="0" err="1"/>
              <a:t>atau</a:t>
            </a:r>
            <a:r>
              <a:rPr lang="en-US" sz="3100" dirty="0"/>
              <a:t> ide </a:t>
            </a:r>
            <a:r>
              <a:rPr lang="en-US" sz="3100" dirty="0" err="1"/>
              <a:t>komplek</a:t>
            </a:r>
            <a:r>
              <a:rPr lang="en-US" sz="3100" dirty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sz="3100" dirty="0" err="1"/>
              <a:t>Misal</a:t>
            </a:r>
            <a:r>
              <a:rPr lang="en-US" sz="3100" dirty="0"/>
              <a:t> </a:t>
            </a:r>
            <a:r>
              <a:rPr lang="en-US" sz="3100" dirty="0" err="1"/>
              <a:t>meja</a:t>
            </a:r>
            <a:r>
              <a:rPr lang="en-US" sz="3100" dirty="0"/>
              <a:t> </a:t>
            </a:r>
            <a:r>
              <a:rPr lang="en-US" sz="3100" dirty="0" err="1"/>
              <a:t>kursi</a:t>
            </a:r>
            <a:r>
              <a:rPr lang="en-US" sz="3100" dirty="0"/>
              <a:t> </a:t>
            </a:r>
            <a:r>
              <a:rPr lang="en-US" sz="3100" dirty="0" err="1"/>
              <a:t>lemari</a:t>
            </a:r>
            <a:r>
              <a:rPr lang="en-US" sz="3100" dirty="0"/>
              <a:t> </a:t>
            </a:r>
            <a:r>
              <a:rPr lang="en-US" sz="3100" dirty="0" err="1"/>
              <a:t>dihubungkan</a:t>
            </a:r>
            <a:r>
              <a:rPr lang="en-US" sz="3100" dirty="0"/>
              <a:t> </a:t>
            </a:r>
            <a:r>
              <a:rPr lang="en-US" sz="3100" dirty="0" err="1"/>
              <a:t>menjadi</a:t>
            </a:r>
            <a:r>
              <a:rPr lang="en-US" sz="3100" dirty="0"/>
              <a:t> ide </a:t>
            </a:r>
            <a:r>
              <a:rPr lang="en-US" sz="3100" dirty="0" err="1"/>
              <a:t>komplek</a:t>
            </a:r>
            <a:r>
              <a:rPr lang="en-US" sz="3100" dirty="0"/>
              <a:t> </a:t>
            </a:r>
            <a:r>
              <a:rPr lang="en-US" sz="3100" dirty="0" err="1"/>
              <a:t>perabotan</a:t>
            </a:r>
            <a:r>
              <a:rPr lang="en-US" sz="3100" dirty="0"/>
              <a:t> </a:t>
            </a:r>
            <a:r>
              <a:rPr lang="en-US" sz="3100" dirty="0" err="1"/>
              <a:t>rumah</a:t>
            </a:r>
            <a:r>
              <a:rPr lang="en-US" sz="3100" dirty="0"/>
              <a:t> </a:t>
            </a:r>
            <a:r>
              <a:rPr lang="en-US" sz="3100" dirty="0" err="1"/>
              <a:t>tangga</a:t>
            </a:r>
            <a:r>
              <a:rPr lang="en-US" sz="31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97264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Terang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Psikologi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2. Gottfried </a:t>
            </a:r>
            <a:r>
              <a:rPr lang="en-US" dirty="0" err="1"/>
              <a:t>Wilhem</a:t>
            </a:r>
            <a:r>
              <a:rPr lang="en-US" dirty="0"/>
              <a:t> Leibniz (1646-1716)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matematika</a:t>
            </a:r>
            <a:r>
              <a:rPr lang="en-US" dirty="0"/>
              <a:t>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pelopor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di </a:t>
            </a:r>
            <a:r>
              <a:rPr lang="en-US" dirty="0" err="1"/>
              <a:t>jerman</a:t>
            </a:r>
            <a:r>
              <a:rPr lang="en-US" dirty="0"/>
              <a:t>. 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mengemukakan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kesejajaran</a:t>
            </a:r>
            <a:r>
              <a:rPr lang="en-US" dirty="0"/>
              <a:t> </a:t>
            </a:r>
            <a:r>
              <a:rPr lang="en-US" dirty="0" err="1"/>
              <a:t>psikofisis</a:t>
            </a:r>
            <a:r>
              <a:rPr lang="en-US" dirty="0"/>
              <a:t>.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 </a:t>
            </a:r>
            <a:r>
              <a:rPr lang="en-US" dirty="0" err="1"/>
              <a:t>sendiri-sendiri</a:t>
            </a:r>
            <a:r>
              <a:rPr lang="en-US" dirty="0"/>
              <a:t>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tunduk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hukum-hukum</a:t>
            </a:r>
            <a:r>
              <a:rPr lang="en-US" dirty="0"/>
              <a:t> </a:t>
            </a:r>
            <a:r>
              <a:rPr lang="en-US" dirty="0" err="1"/>
              <a:t>serupa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3. George Berkeley (1685-1753)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Menyetujui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descartes</a:t>
            </a:r>
            <a:r>
              <a:rPr lang="en-US" dirty="0"/>
              <a:t>, yang </a:t>
            </a:r>
            <a:r>
              <a:rPr lang="en-US" dirty="0" err="1"/>
              <a:t>mengutamakan</a:t>
            </a:r>
            <a:r>
              <a:rPr lang="en-US" dirty="0"/>
              <a:t> </a:t>
            </a:r>
            <a:r>
              <a:rPr lang="en-US" dirty="0" err="1"/>
              <a:t>rasio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 err="1"/>
              <a:t>Wujud</a:t>
            </a:r>
            <a:r>
              <a:rPr lang="en-US" dirty="0"/>
              <a:t> (matter)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realita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riil</a:t>
            </a:r>
            <a:r>
              <a:rPr lang="en-US" dirty="0"/>
              <a:t>. Yang </a:t>
            </a:r>
            <a:r>
              <a:rPr lang="en-US" dirty="0" err="1"/>
              <a:t>riil</a:t>
            </a:r>
            <a:r>
              <a:rPr lang="en-US" dirty="0"/>
              <a:t> </a:t>
            </a:r>
            <a:r>
              <a:rPr lang="en-US" dirty="0" err="1"/>
              <a:t>hanyalah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ide.   </a:t>
            </a:r>
          </a:p>
        </p:txBody>
      </p:sp>
    </p:spTree>
    <p:extLst>
      <p:ext uri="{BB962C8B-B14F-4D97-AF65-F5344CB8AC3E}">
        <p14:creationId xmlns:p14="http://schemas.microsoft.com/office/powerpoint/2010/main" val="1122239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Filsafat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A.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Yunani</a:t>
            </a:r>
            <a:r>
              <a:rPr lang="en-US" dirty="0"/>
              <a:t> </a:t>
            </a:r>
            <a:r>
              <a:rPr lang="en-US" dirty="0" err="1"/>
              <a:t>Kuno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kejiwaan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mitologi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natularistik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1. Thales (624-547 SM), </a:t>
            </a:r>
            <a:r>
              <a:rPr lang="en-US" dirty="0" err="1"/>
              <a:t>sebagi</a:t>
            </a:r>
            <a:r>
              <a:rPr lang="en-US" dirty="0"/>
              <a:t> </a:t>
            </a:r>
            <a:r>
              <a:rPr lang="en-US" dirty="0" err="1"/>
              <a:t>bapak</a:t>
            </a:r>
            <a:r>
              <a:rPr lang="en-US" dirty="0"/>
              <a:t> </a:t>
            </a:r>
            <a:r>
              <a:rPr lang="en-US" dirty="0" err="1"/>
              <a:t>filsafat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Yakin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supernatural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diterangkan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(natural phenomena)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sesuatunya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air,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mengkin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air,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537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Filsafat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2. Anaximander (610-546 SM)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Mengatakan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seuatu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tentu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Anaximenes</a:t>
            </a:r>
            <a:r>
              <a:rPr lang="en-US" dirty="0"/>
              <a:t> (</a:t>
            </a:r>
            <a:r>
              <a:rPr lang="en-US" dirty="0" err="1"/>
              <a:t>abad</a:t>
            </a:r>
            <a:r>
              <a:rPr lang="en-US" dirty="0"/>
              <a:t> ke6 SM)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Mengatakan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udara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4. Empedocles (493-433 SM)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Mengatakan</a:t>
            </a:r>
            <a:r>
              <a:rPr lang="en-US" dirty="0"/>
              <a:t> 4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semesta</a:t>
            </a:r>
            <a:r>
              <a:rPr lang="en-US" dirty="0"/>
              <a:t> : Tanah, </a:t>
            </a:r>
            <a:r>
              <a:rPr lang="en-US" dirty="0" err="1"/>
              <a:t>udara</a:t>
            </a:r>
            <a:r>
              <a:rPr lang="en-US" dirty="0"/>
              <a:t>, air, </a:t>
            </a:r>
            <a:r>
              <a:rPr lang="en-US" dirty="0" err="1"/>
              <a:t>api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tulang,otot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susu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. </a:t>
            </a:r>
            <a:r>
              <a:rPr lang="en-US" dirty="0" err="1"/>
              <a:t>Ciran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air,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rasio</a:t>
            </a:r>
            <a:r>
              <a:rPr lang="en-US" dirty="0"/>
              <a:t> dan mental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Api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pendukung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-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elemen</a:t>
            </a:r>
            <a:r>
              <a:rPr lang="en-US" dirty="0"/>
              <a:t> 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532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Filsafat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640960" cy="4495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5. Hippocrates (460-377 SM)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Bapak</a:t>
            </a:r>
            <a:r>
              <a:rPr lang="en-US" dirty="0"/>
              <a:t> </a:t>
            </a:r>
            <a:r>
              <a:rPr lang="en-US" dirty="0" err="1"/>
              <a:t>llmu</a:t>
            </a:r>
            <a:r>
              <a:rPr lang="en-US" dirty="0"/>
              <a:t> </a:t>
            </a:r>
            <a:r>
              <a:rPr lang="en-US" dirty="0" err="1"/>
              <a:t>Kedokteran</a:t>
            </a:r>
            <a:r>
              <a:rPr lang="en-US" dirty="0"/>
              <a:t>, </a:t>
            </a:r>
            <a:r>
              <a:rPr lang="en-US" dirty="0" err="1"/>
              <a:t>membagi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4 </a:t>
            </a:r>
            <a:r>
              <a:rPr lang="en-US" dirty="0" err="1"/>
              <a:t>golongan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a. Sanguine   :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, </a:t>
            </a:r>
            <a:r>
              <a:rPr lang="en-US" dirty="0" err="1"/>
              <a:t>bergembira</a:t>
            </a:r>
            <a:r>
              <a:rPr lang="en-US" dirty="0"/>
              <a:t>                </a:t>
            </a:r>
          </a:p>
          <a:p>
            <a:pPr marL="0" indent="0">
              <a:buNone/>
            </a:pPr>
            <a:r>
              <a:rPr lang="en-US" dirty="0"/>
              <a:t>   b. </a:t>
            </a:r>
            <a:r>
              <a:rPr lang="en-US" dirty="0" err="1"/>
              <a:t>Melankolik</a:t>
            </a:r>
            <a:r>
              <a:rPr lang="en-US" dirty="0"/>
              <a:t> : </a:t>
            </a:r>
            <a:r>
              <a:rPr lang="en-US" dirty="0" err="1"/>
              <a:t>Sumsum</a:t>
            </a:r>
            <a:r>
              <a:rPr lang="en-US" dirty="0"/>
              <a:t> </a:t>
            </a:r>
            <a:r>
              <a:rPr lang="en-US" dirty="0" err="1"/>
              <a:t>hitam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, </a:t>
            </a:r>
            <a:r>
              <a:rPr lang="en-US" dirty="0" err="1"/>
              <a:t>pemurung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c. </a:t>
            </a:r>
            <a:r>
              <a:rPr lang="en-US" dirty="0" err="1"/>
              <a:t>Kholerik</a:t>
            </a:r>
            <a:r>
              <a:rPr lang="en-US" dirty="0"/>
              <a:t>      : </a:t>
            </a:r>
            <a:r>
              <a:rPr lang="en-US" dirty="0" err="1"/>
              <a:t>Sumsum</a:t>
            </a:r>
            <a:r>
              <a:rPr lang="en-US" dirty="0"/>
              <a:t> </a:t>
            </a:r>
            <a:r>
              <a:rPr lang="en-US" dirty="0" err="1"/>
              <a:t>kuning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, </a:t>
            </a:r>
            <a:r>
              <a:rPr lang="en-US" dirty="0" err="1"/>
              <a:t>semangat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</a:t>
            </a:r>
            <a:r>
              <a:rPr lang="en-US" dirty="0" err="1"/>
              <a:t>gesit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d. </a:t>
            </a:r>
            <a:r>
              <a:rPr lang="en-US" dirty="0" err="1"/>
              <a:t>Plegmatic</a:t>
            </a:r>
            <a:r>
              <a:rPr lang="en-US" dirty="0"/>
              <a:t>   : </a:t>
            </a:r>
            <a:r>
              <a:rPr lang="en-US" dirty="0" err="1"/>
              <a:t>Lendir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, </a:t>
            </a:r>
            <a:r>
              <a:rPr lang="en-US" dirty="0" err="1"/>
              <a:t>lambat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6. Democritus ( 460-370 SM),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atom-atom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339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Dualisme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1. Socrates (469-399 SM)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Setiap</a:t>
            </a:r>
            <a:r>
              <a:rPr lang="en-US" dirty="0"/>
              <a:t> orang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menjawab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yang di </a:t>
            </a:r>
            <a:r>
              <a:rPr lang="en-US" dirty="0" err="1"/>
              <a:t>alami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 err="1"/>
              <a:t>Belajar</a:t>
            </a:r>
            <a:r>
              <a:rPr lang="en-US" dirty="0"/>
              <a:t> yang </a:t>
            </a:r>
            <a:r>
              <a:rPr lang="en-US" dirty="0" err="1"/>
              <a:t>sesungguhnya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Carl Rogers,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psikoterapi</a:t>
            </a:r>
            <a:r>
              <a:rPr lang="en-US" dirty="0"/>
              <a:t> (non directive technique)</a:t>
            </a:r>
          </a:p>
          <a:p>
            <a:pPr marL="0" indent="0">
              <a:buNone/>
            </a:pPr>
            <a:r>
              <a:rPr lang="en-US" dirty="0"/>
              <a:t>2. Plato ( 427-347 SM)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Jiwa</a:t>
            </a:r>
            <a:r>
              <a:rPr lang="en-US" dirty="0"/>
              <a:t> yang </a:t>
            </a:r>
            <a:r>
              <a:rPr lang="en-US" dirty="0" err="1"/>
              <a:t>berisi</a:t>
            </a:r>
            <a:r>
              <a:rPr lang="en-US" dirty="0"/>
              <a:t> ide-ide </a:t>
            </a:r>
            <a:r>
              <a:rPr lang="en-US" dirty="0" err="1"/>
              <a:t>disebut</a:t>
            </a:r>
            <a:r>
              <a:rPr lang="en-US" dirty="0"/>
              <a:t> psyche,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3 </a:t>
            </a:r>
            <a:r>
              <a:rPr lang="en-US" dirty="0" err="1"/>
              <a:t>bagian</a:t>
            </a:r>
            <a:r>
              <a:rPr lang="en-US" dirty="0"/>
              <a:t> : </a:t>
            </a:r>
            <a:r>
              <a:rPr lang="en-US" dirty="0" err="1"/>
              <a:t>Berpikir</a:t>
            </a:r>
            <a:r>
              <a:rPr lang="en-US" dirty="0"/>
              <a:t>, </a:t>
            </a:r>
            <a:r>
              <a:rPr lang="en-US" dirty="0" err="1"/>
              <a:t>berkehendak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berkeinginan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850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Dualisme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Plato </a:t>
            </a:r>
            <a:r>
              <a:rPr lang="en-US" dirty="0" err="1"/>
              <a:t>membagi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3 </a:t>
            </a:r>
            <a:r>
              <a:rPr lang="en-US" dirty="0" err="1"/>
              <a:t>kelas</a:t>
            </a:r>
            <a:r>
              <a:rPr lang="en-US" dirty="0"/>
              <a:t> :</a:t>
            </a:r>
          </a:p>
          <a:p>
            <a:pPr marL="514350" indent="-514350">
              <a:buAutoNum type="arabicPeriod"/>
            </a:pPr>
            <a:r>
              <a:rPr lang="en-US" dirty="0" err="1"/>
              <a:t>Filsuf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Serdadu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Pekerja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Aristoteles</a:t>
            </a:r>
            <a:r>
              <a:rPr lang="en-US" dirty="0"/>
              <a:t> (384-322 SM), </a:t>
            </a:r>
            <a:r>
              <a:rPr lang="en-US" dirty="0" err="1"/>
              <a:t>Murid</a:t>
            </a:r>
            <a:r>
              <a:rPr lang="en-US" dirty="0"/>
              <a:t> Plato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Bapak</a:t>
            </a:r>
            <a:r>
              <a:rPr lang="en-US" dirty="0"/>
              <a:t> </a:t>
            </a:r>
            <a:r>
              <a:rPr lang="en-US" dirty="0" err="1"/>
              <a:t>Psikologi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kejiwaan</a:t>
            </a:r>
            <a:r>
              <a:rPr lang="en-US" dirty="0"/>
              <a:t> (form)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menempati</a:t>
            </a:r>
            <a:r>
              <a:rPr lang="en-US" dirty="0"/>
              <a:t> </a:t>
            </a:r>
            <a:r>
              <a:rPr lang="en-US" dirty="0" err="1"/>
              <a:t>wujud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(matter)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Penganut</a:t>
            </a:r>
            <a:r>
              <a:rPr lang="en-US" dirty="0"/>
              <a:t> </a:t>
            </a:r>
            <a:r>
              <a:rPr lang="en-US" dirty="0" err="1"/>
              <a:t>paham</a:t>
            </a:r>
            <a:r>
              <a:rPr lang="en-US" dirty="0"/>
              <a:t> </a:t>
            </a:r>
            <a:r>
              <a:rPr lang="en-US" dirty="0" err="1"/>
              <a:t>empirisme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bertitik</a:t>
            </a:r>
            <a:r>
              <a:rPr lang="en-US" dirty="0"/>
              <a:t> </a:t>
            </a:r>
            <a:r>
              <a:rPr lang="en-US" dirty="0" err="1"/>
              <a:t>tolak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realita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matter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82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tokoh-tokoh</a:t>
            </a:r>
            <a:r>
              <a:rPr lang="en-US" dirty="0"/>
              <a:t> </a:t>
            </a:r>
            <a:r>
              <a:rPr lang="en-US" dirty="0" err="1"/>
              <a:t>gereja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1. St. Augustine (354-430 SM)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.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di </a:t>
            </a:r>
            <a:r>
              <a:rPr lang="en-US" dirty="0" err="1"/>
              <a:t>berikan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dorongan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dorongan</a:t>
            </a:r>
            <a:r>
              <a:rPr lang="en-US" dirty="0"/>
              <a:t> </a:t>
            </a:r>
            <a:r>
              <a:rPr lang="en-US" dirty="0" err="1"/>
              <a:t>jahat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di </a:t>
            </a:r>
            <a:r>
              <a:rPr lang="en-US" dirty="0" err="1"/>
              <a:t>bersihkan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dosa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kesalahan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 err="1"/>
              <a:t>Mengamati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(individual difference)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Bapak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fakultas</a:t>
            </a:r>
            <a:r>
              <a:rPr lang="en-US" dirty="0"/>
              <a:t>,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bagian-bagian</a:t>
            </a:r>
            <a:r>
              <a:rPr lang="en-US" dirty="0"/>
              <a:t> (</a:t>
            </a:r>
            <a:r>
              <a:rPr lang="en-US" dirty="0" err="1"/>
              <a:t>Fakultas</a:t>
            </a:r>
            <a:r>
              <a:rPr lang="en-US" dirty="0"/>
              <a:t>). </a:t>
            </a:r>
            <a:r>
              <a:rPr lang="en-US" dirty="0" err="1"/>
              <a:t>Fakultas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ingatan</a:t>
            </a:r>
            <a:r>
              <a:rPr lang="en-US" dirty="0"/>
              <a:t>, </a:t>
            </a:r>
            <a:r>
              <a:rPr lang="en-US" dirty="0" err="1"/>
              <a:t>imaginasi</a:t>
            </a:r>
            <a:r>
              <a:rPr lang="en-US" dirty="0"/>
              <a:t>, </a:t>
            </a:r>
            <a:r>
              <a:rPr lang="en-US" dirty="0" err="1"/>
              <a:t>kemauan</a:t>
            </a:r>
            <a:r>
              <a:rPr lang="en-US" dirty="0"/>
              <a:t>, </a:t>
            </a:r>
            <a:r>
              <a:rPr lang="en-US" dirty="0" err="1"/>
              <a:t>akal</a:t>
            </a:r>
            <a:r>
              <a:rPr lang="en-US" dirty="0"/>
              <a:t> </a:t>
            </a:r>
            <a:r>
              <a:rPr lang="en-US" dirty="0" err="1"/>
              <a:t>dsb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8672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tokoh-tokoh</a:t>
            </a:r>
            <a:r>
              <a:rPr lang="en-US" dirty="0"/>
              <a:t> </a:t>
            </a:r>
            <a:r>
              <a:rPr lang="en-US" dirty="0" err="1"/>
              <a:t>gereja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2. St. Thomas Aquinas (1225-1274)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membenarkan</a:t>
            </a:r>
            <a:r>
              <a:rPr lang="en-US" dirty="0"/>
              <a:t> </a:t>
            </a:r>
            <a:r>
              <a:rPr lang="en-US" dirty="0" err="1"/>
              <a:t>bercampurnya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(mind)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Roh</a:t>
            </a:r>
            <a:r>
              <a:rPr lang="en-US" dirty="0"/>
              <a:t> (soul)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agama,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empiris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roh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agama yang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di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manusai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pilihannya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Bapak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, </a:t>
            </a:r>
            <a:r>
              <a:rPr lang="en-US" dirty="0" err="1"/>
              <a:t>mengatakan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akal</a:t>
            </a:r>
            <a:r>
              <a:rPr lang="en-US" dirty="0"/>
              <a:t> </a:t>
            </a:r>
            <a:r>
              <a:rPr lang="en-US" dirty="0" err="1"/>
              <a:t>memegang</a:t>
            </a:r>
            <a:r>
              <a:rPr lang="en-US" dirty="0"/>
              <a:t> </a:t>
            </a:r>
            <a:r>
              <a:rPr lang="en-US" dirty="0" err="1"/>
              <a:t>peranan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4301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Renaisans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1. Francis Bacon (1561-1626)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rasionalis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menolah</a:t>
            </a:r>
            <a:r>
              <a:rPr lang="en-US" dirty="0"/>
              <a:t> </a:t>
            </a:r>
            <a:r>
              <a:rPr lang="en-US" dirty="0" err="1"/>
              <a:t>aristoteles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materilah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diubah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kebenarannya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2. Rene Descartes (1596-1650)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matematika</a:t>
            </a:r>
            <a:r>
              <a:rPr lang="en-US" dirty="0"/>
              <a:t>,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faal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filsafat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kejiwaan</a:t>
            </a:r>
            <a:r>
              <a:rPr lang="en-US" dirty="0"/>
              <a:t>. </a:t>
            </a:r>
            <a:r>
              <a:rPr lang="en-US" dirty="0" err="1"/>
              <a:t>Konsepnya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Ucapan</a:t>
            </a:r>
            <a:r>
              <a:rPr lang="en-US" dirty="0"/>
              <a:t> yang </a:t>
            </a:r>
            <a:r>
              <a:rPr lang="en-US" dirty="0" err="1"/>
              <a:t>terkenal</a:t>
            </a:r>
            <a:r>
              <a:rPr lang="en-US" dirty="0"/>
              <a:t> : “Cogito Ergo Sum” yang </a:t>
            </a:r>
            <a:r>
              <a:rPr lang="en-US" dirty="0" err="1"/>
              <a:t>artinya</a:t>
            </a:r>
            <a:r>
              <a:rPr lang="en-US" dirty="0"/>
              <a:t> “ 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”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Penganut</a:t>
            </a:r>
            <a:r>
              <a:rPr lang="en-US" dirty="0"/>
              <a:t> </a:t>
            </a:r>
            <a:r>
              <a:rPr lang="en-US" dirty="0" err="1"/>
              <a:t>Rasionalisme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0772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315</TotalTime>
  <Words>835</Words>
  <Application>Microsoft Office PowerPoint</Application>
  <PresentationFormat>On-screen Show (4:3)</PresentationFormat>
  <Paragraphs>79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Tw Cen MT</vt:lpstr>
      <vt:lpstr>Wingdings</vt:lpstr>
      <vt:lpstr>Wingdings 2</vt:lpstr>
      <vt:lpstr>Median</vt:lpstr>
      <vt:lpstr>Sejarah dan aliran psikologi</vt:lpstr>
      <vt:lpstr>Psikologi sebagai Bagian dari Filsafat</vt:lpstr>
      <vt:lpstr>Psikologi sebagai Bagian dari Filsafat</vt:lpstr>
      <vt:lpstr>Psikologi sebagai Bagian dari Filsafat</vt:lpstr>
      <vt:lpstr>Pandangan Dualisme</vt:lpstr>
      <vt:lpstr>Pandangan Dualisme</vt:lpstr>
      <vt:lpstr>Psikologi dalam pandangan tokoh-tokoh gereja </vt:lpstr>
      <vt:lpstr>Psikologi dalam pandangan tokoh-tokoh gereja </vt:lpstr>
      <vt:lpstr>Psikologi dalam masa Renaisans</vt:lpstr>
      <vt:lpstr>Psikologi dalam masa Renaisans</vt:lpstr>
      <vt:lpstr>Masa Titik Terang dalam Psikologi</vt:lpstr>
      <vt:lpstr>Masa Titik Terang dalam Psikologi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Sejarah dan aliran psikologi</dc:title>
  <dc:creator>acer</dc:creator>
  <cp:lastModifiedBy>Hype GLK</cp:lastModifiedBy>
  <cp:revision>30</cp:revision>
  <dcterms:created xsi:type="dcterms:W3CDTF">2023-09-16T09:25:42Z</dcterms:created>
  <dcterms:modified xsi:type="dcterms:W3CDTF">2025-10-01T02:36:41Z</dcterms:modified>
</cp:coreProperties>
</file>